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1B0-7CE8-CE47-47B4-A3329068C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76BEF-F959-86CB-7F2F-0E224507B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F7ED-B9AD-DB24-AD11-F1F2DD3B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BAD41-D1BA-7ED9-16A6-E3FE60C5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450E4-A359-9987-7ED0-D031EE260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0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6DCA-705F-F75C-9EFC-852456AB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2AC01-9D07-6E1B-3FD9-CDC0C769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9D3F8-8538-E044-1258-616607B7A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26F5C-EC6F-46CD-5D07-631867AED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402FE-00DB-F06A-CB3A-80EF3C92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3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AF00F1-1C2A-9262-46BE-7DB1507C1B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24A1A-9CFD-2048-7DFE-82C11E5E1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CFD20-B955-8FA2-8F95-417E61A4A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0FF1-D3DE-15BD-F700-35757213C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94B8F-515F-BE35-894D-78D06B0B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2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C0C10-ACA9-D8DD-2585-3C1C398F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6D16-3702-AFB5-9A0D-C00BBD5B1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9C430-92F9-409B-0978-EF0B2ED3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AA0F8-4F00-7A90-A880-7418306BA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9B3C4-9887-4995-D19B-E685473A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B230-8924-A898-B4BD-DE02D01AF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FE07D-BD04-9AF3-BF4F-20E6229E0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8281A-5DC7-E4CC-6C44-CA4D5391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D87A1-C0FC-F932-2D6B-07FA76F27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99A25-FFA1-A9ED-71FE-C443230FB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9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C2717-9545-96A9-81F9-502AEB16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67BC3-3479-6819-BF3C-7C0CE69E8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70F67-AB15-9416-2C72-08865CBED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C51A0-20A7-CC8E-E16F-5812E2FE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79E93-9C94-2DAB-0AB2-1F2788F3C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637F2-E8E0-4A69-A225-F9B12E16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5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5D76-C01B-1F1C-DE2C-69DB9A5A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6E9B-0457-02CC-79C1-CEE6792F4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525984-C9ED-2726-0D6B-1278BF0B6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BC5E55-826C-49EF-2041-A4831B5B7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2A0207-4FEF-FA7A-33FF-AB06304D2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A6ACCC-7C2E-97C1-59CE-70901364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6AFFE4-5E48-19A6-C4CF-9619EF2D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A7BAD-9601-CA4B-D887-B42705F6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8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C7C9F-CE57-4DF4-332D-01736EBBA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FF36F0-2E22-5733-242B-22F3DB78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A1ED62-6F74-1434-7F1E-6EA80D5A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81D95-E832-E7F8-7843-D8801406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F99525-4FFB-C95C-303B-1205CA4A3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96BDE-CC24-7C0F-0C56-9EC3DBE2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38106-CC1A-B17F-4FAF-B7BD3614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9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04B92-A3E8-2257-0A7C-E602B49ED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DC6B8-3388-57A4-8587-25CD5D1BF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BA88C-EE20-9615-CB33-8889DA9A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0215C-2293-71D3-91CC-3F69ABA4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74623-1B03-B8DF-E22C-C6A1B3A6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AC2F4-3BF6-269F-025D-788A6389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0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76060-ECCA-E80E-D638-1196041E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A688C-C8E4-BE18-0FAA-16E6209EB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20DE2-C048-78B8-EE77-D8FFE4048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EA538-5A03-43E1-F3BA-2A9B7EDC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0F65-47DF-10D4-928F-917FAEC9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5F179-2C22-9494-9EEB-0C4E95D3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D1FABA-E82E-78CA-6A01-57C10FACB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109AF-5925-23E1-0D29-2D01AF4BE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280AA-03C9-F256-9D8A-7F066C3B8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DA86D-D915-4929-A1E6-269166DFE43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514A-11EF-29EC-2DA5-E023ADBEC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85D8A-61C9-D4C5-531A-E2754381B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3AC1D-DAED-4888-A40A-50F10916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8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9272-37DF-9D4D-3EF2-597B58016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358" y="1122363"/>
            <a:ext cx="11039060" cy="2387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Chào</a:t>
            </a:r>
            <a:r>
              <a:rPr lang="en-US" dirty="0"/>
              <a:t> </a:t>
            </a:r>
            <a:r>
              <a:rPr lang="en-US" dirty="0" err="1"/>
              <a:t>mừng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990FE-7D36-AEB3-D473-6CA5A92AF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358" y="3509963"/>
            <a:ext cx="11039060" cy="22256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buổi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75E2F3F5-E7F3-8BA4-6AF2-B104C6411095}"/>
              </a:ext>
            </a:extLst>
          </p:cNvPr>
          <p:cNvSpPr/>
          <p:nvPr/>
        </p:nvSpPr>
        <p:spPr>
          <a:xfrm>
            <a:off x="8878957" y="3509963"/>
            <a:ext cx="2292626" cy="217335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AA6C4A3E-35D0-D8A3-D49C-C6C146C6E8B5}"/>
              </a:ext>
            </a:extLst>
          </p:cNvPr>
          <p:cNvSpPr/>
          <p:nvPr/>
        </p:nvSpPr>
        <p:spPr>
          <a:xfrm>
            <a:off x="649358" y="3562280"/>
            <a:ext cx="2292626" cy="217335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CBFC2990-176D-BE59-B66F-6A0CFC7B253C}"/>
              </a:ext>
            </a:extLst>
          </p:cNvPr>
          <p:cNvSpPr/>
          <p:nvPr/>
        </p:nvSpPr>
        <p:spPr>
          <a:xfrm>
            <a:off x="649358" y="1122363"/>
            <a:ext cx="2292626" cy="217335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D0818F82-4191-9DA2-0E11-6DC3D5ED60B6}"/>
              </a:ext>
            </a:extLst>
          </p:cNvPr>
          <p:cNvSpPr/>
          <p:nvPr/>
        </p:nvSpPr>
        <p:spPr>
          <a:xfrm>
            <a:off x="9250016" y="1122363"/>
            <a:ext cx="2292626" cy="217335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BFF9EBDC-48A6-CAE3-4D04-8737E1AD9A0C}"/>
              </a:ext>
            </a:extLst>
          </p:cNvPr>
          <p:cNvSpPr/>
          <p:nvPr/>
        </p:nvSpPr>
        <p:spPr>
          <a:xfrm>
            <a:off x="4989448" y="1087024"/>
            <a:ext cx="1643268" cy="153062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BDA246DC-DFE7-B4D2-E6D0-A3BB93E04840}"/>
              </a:ext>
            </a:extLst>
          </p:cNvPr>
          <p:cNvSpPr/>
          <p:nvPr/>
        </p:nvSpPr>
        <p:spPr>
          <a:xfrm>
            <a:off x="3306420" y="1070046"/>
            <a:ext cx="1643268" cy="153062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8E23A479-14C3-BF43-0DB3-9DB84397EDDE}"/>
              </a:ext>
            </a:extLst>
          </p:cNvPr>
          <p:cNvSpPr/>
          <p:nvPr/>
        </p:nvSpPr>
        <p:spPr>
          <a:xfrm>
            <a:off x="6672476" y="1082952"/>
            <a:ext cx="1643268" cy="153062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22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9272-37DF-9D4D-3EF2-597B58016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705" y="1122363"/>
            <a:ext cx="11370366" cy="2387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1:ở </a:t>
            </a:r>
            <a:r>
              <a:rPr lang="en-US" dirty="0" err="1"/>
              <a:t>nhà</a:t>
            </a:r>
            <a:r>
              <a:rPr lang="en-US" dirty="0"/>
              <a:t> 1 </a:t>
            </a:r>
            <a:r>
              <a:rPr lang="en-US" dirty="0" err="1"/>
              <a:t>mình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990FE-7D36-AEB3-D473-6CA5A92AF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705" y="3509963"/>
            <a:ext cx="11370366" cy="25989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buổi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sống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2</a:t>
            </a:r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75E2F3F5-E7F3-8BA4-6AF2-B104C6411095}"/>
              </a:ext>
            </a:extLst>
          </p:cNvPr>
          <p:cNvSpPr/>
          <p:nvPr/>
        </p:nvSpPr>
        <p:spPr>
          <a:xfrm>
            <a:off x="8878957" y="3509963"/>
            <a:ext cx="2292626" cy="217335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AA6C4A3E-35D0-D8A3-D49C-C6C146C6E8B5}"/>
              </a:ext>
            </a:extLst>
          </p:cNvPr>
          <p:cNvSpPr/>
          <p:nvPr/>
        </p:nvSpPr>
        <p:spPr>
          <a:xfrm>
            <a:off x="649358" y="3562280"/>
            <a:ext cx="2292626" cy="217335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CBFC2990-176D-BE59-B66F-6A0CFC7B253C}"/>
              </a:ext>
            </a:extLst>
          </p:cNvPr>
          <p:cNvSpPr/>
          <p:nvPr/>
        </p:nvSpPr>
        <p:spPr>
          <a:xfrm>
            <a:off x="649358" y="1122363"/>
            <a:ext cx="2292626" cy="217335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D0818F82-4191-9DA2-0E11-6DC3D5ED60B6}"/>
              </a:ext>
            </a:extLst>
          </p:cNvPr>
          <p:cNvSpPr/>
          <p:nvPr/>
        </p:nvSpPr>
        <p:spPr>
          <a:xfrm>
            <a:off x="9250016" y="1122363"/>
            <a:ext cx="2292626" cy="217335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BFF9EBDC-48A6-CAE3-4D04-8737E1AD9A0C}"/>
              </a:ext>
            </a:extLst>
          </p:cNvPr>
          <p:cNvSpPr/>
          <p:nvPr/>
        </p:nvSpPr>
        <p:spPr>
          <a:xfrm>
            <a:off x="4989448" y="1087024"/>
            <a:ext cx="1643268" cy="153062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BDA246DC-DFE7-B4D2-E6D0-A3BB93E04840}"/>
              </a:ext>
            </a:extLst>
          </p:cNvPr>
          <p:cNvSpPr/>
          <p:nvPr/>
        </p:nvSpPr>
        <p:spPr>
          <a:xfrm>
            <a:off x="3306420" y="1070046"/>
            <a:ext cx="1643268" cy="153062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8E23A479-14C3-BF43-0DB3-9DB84397EDDE}"/>
              </a:ext>
            </a:extLst>
          </p:cNvPr>
          <p:cNvSpPr/>
          <p:nvPr/>
        </p:nvSpPr>
        <p:spPr>
          <a:xfrm>
            <a:off x="6672476" y="1082952"/>
            <a:ext cx="1643268" cy="153062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7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Chào mừng các em</vt:lpstr>
      <vt:lpstr>Chủ đề 1:ở nhà 1 mình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</dc:title>
  <dc:creator>BachVietPC</dc:creator>
  <cp:lastModifiedBy>BachVietPC</cp:lastModifiedBy>
  <cp:revision>2</cp:revision>
  <dcterms:created xsi:type="dcterms:W3CDTF">2023-09-03T15:03:53Z</dcterms:created>
  <dcterms:modified xsi:type="dcterms:W3CDTF">2023-09-13T16:19:35Z</dcterms:modified>
</cp:coreProperties>
</file>